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9" r:id="rId19"/>
    <p:sldId id="273" r:id="rId20"/>
    <p:sldId id="274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03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908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122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015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629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33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085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05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514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120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365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8A99B-1E4E-4984-BD3B-1244AB5E11D7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B412C-48C9-409C-9378-A322CC5FE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69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b="1" dirty="0" smtClean="0"/>
              <a:t>GRANADA</a:t>
            </a:r>
            <a:endParaRPr lang="en-US" sz="9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ALHAMBRA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4193241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0"/>
            <a:ext cx="9144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153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2684"/>
            <a:ext cx="9144000" cy="481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77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5194"/>
            <a:ext cx="9144000" cy="514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523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533400"/>
            <a:ext cx="77216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275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57" y="838200"/>
            <a:ext cx="7756886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989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625"/>
            <a:ext cx="9144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90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9359"/>
            <a:ext cx="9144000" cy="5679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778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13" y="914400"/>
            <a:ext cx="7423174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003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900112"/>
            <a:ext cx="76200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514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524000"/>
            <a:ext cx="89535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7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9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8700"/>
            <a:ext cx="9144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728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564"/>
            <a:ext cx="9144000" cy="608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52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" y="1295400"/>
            <a:ext cx="9245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3668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2" y="723900"/>
            <a:ext cx="77247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793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905"/>
            <a:ext cx="9144000" cy="60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5340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820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897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905"/>
            <a:ext cx="9144000" cy="60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2519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6848"/>
            <a:ext cx="9144000" cy="514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5633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4088"/>
            <a:ext cx="9144000" cy="544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112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4575"/>
            <a:ext cx="91440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9253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1" y="381000"/>
            <a:ext cx="918072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2676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14"/>
            <a:ext cx="9144002" cy="684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8633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054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3323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" y="762001"/>
            <a:ext cx="9136322" cy="533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499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51" y="0"/>
            <a:ext cx="84782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8364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9709"/>
            <a:ext cx="9144000" cy="527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5277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3873"/>
            <a:ext cx="9144000" cy="339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4277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380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70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4575"/>
            <a:ext cx="9144000" cy="2228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6717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360" y="1981200"/>
            <a:ext cx="434128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03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9144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80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0783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103"/>
            <a:ext cx="9144000" cy="626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4698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1" y="0"/>
            <a:ext cx="91060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4983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492" y="990600"/>
            <a:ext cx="9298984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0079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095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6333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734" y="838201"/>
            <a:ext cx="9369468" cy="518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8716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339"/>
            <a:ext cx="9144000" cy="671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5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24" y="0"/>
            <a:ext cx="78781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562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" y="381000"/>
            <a:ext cx="9132582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8846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3006"/>
            <a:ext cx="9144000" cy="599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1797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6531"/>
            <a:ext cx="9144000" cy="610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0129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617"/>
            <a:ext cx="9144000" cy="612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7698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024"/>
            <a:ext cx="9144000" cy="599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069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784" y="0"/>
            <a:ext cx="92675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448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281"/>
            <a:ext cx="9144000" cy="609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940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57225"/>
            <a:ext cx="76200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048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2351616"/>
            <a:ext cx="3302000" cy="215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554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172"/>
            <a:ext cx="9144000" cy="639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36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125" y="1557337"/>
            <a:ext cx="56197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488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</Words>
  <Application>Microsoft Office PowerPoint</Application>
  <PresentationFormat>On-screen Show (4:3)</PresentationFormat>
  <Paragraphs>2</Paragraphs>
  <Slides>56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GRANADA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DanStefan</dc:creator>
  <cp:lastModifiedBy>User</cp:lastModifiedBy>
  <cp:revision>3</cp:revision>
  <dcterms:created xsi:type="dcterms:W3CDTF">2018-05-30T01:02:59Z</dcterms:created>
  <dcterms:modified xsi:type="dcterms:W3CDTF">2018-05-30T01:50:38Z</dcterms:modified>
</cp:coreProperties>
</file>